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24384000" cy="13716000"/>
  <p:notesSz cx="6858000" cy="9144000"/>
  <p:embeddedFontLst>
    <p:embeddedFont>
      <p:font typeface="Bricolage Grotesque ExtraBold"/>
      <p:bold r:id="rId26"/>
    </p:embeddedFont>
    <p:embeddedFont>
      <p:font typeface="Poppins Regular"/>
      <p:regular r:id="rId27"/>
    </p:embeddedFont>
    <p:embeddedFont>
      <p:font typeface="Pretendard Light"/>
      <p:regular r:id="rId28"/>
    </p:embeddedFont>
    <p:embeddedFont>
      <p:font typeface="Pretendard Regular"/>
      <p:regular r:id="rId29"/>
    </p:embeddedFont>
    <p:embeddedFont>
      <p:font typeface="Pretendard ExtraBold"/>
      <p:bold r:id="rId30"/>
    </p:embeddedFont>
    <p:embeddedFont>
      <p:font typeface="Pretendard Medium"/>
      <p:bold r:id="rId31"/>
    </p:embeddedFont>
    <p:embeddedFont>
      <p:font typeface="Pretendard Bold"/>
      <p:bold r:id="rId32"/>
    </p:embeddedFont>
    <p:embeddedFont>
      <p:font typeface="Bricolage Grotesque Bold"/>
      <p:bold r:id="rId33"/>
    </p:embeddedFont>
    <p:embeddedFont>
      <p:font typeface="Pretendard SemiBold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1.fntdata" Type="http://schemas.openxmlformats.org/officeDocument/2006/relationships/font"/><Relationship Id="rId27" Target="fonts/font2.fntdata" Type="http://schemas.openxmlformats.org/officeDocument/2006/relationships/font"/><Relationship Id="rId28" Target="fonts/font3.fntdata" Type="http://schemas.openxmlformats.org/officeDocument/2006/relationships/font"/><Relationship Id="rId29" Target="fonts/font4.fntdata" Type="http://schemas.openxmlformats.org/officeDocument/2006/relationships/font"/><Relationship Id="rId3" Target="viewProps.xml" Type="http://schemas.openxmlformats.org/officeDocument/2006/relationships/viewProps"/><Relationship Id="rId30" Target="fonts/font5.fntdata" Type="http://schemas.openxmlformats.org/officeDocument/2006/relationships/font"/><Relationship Id="rId31" Target="fonts/font6.fntdata" Type="http://schemas.openxmlformats.org/officeDocument/2006/relationships/font"/><Relationship Id="rId32" Target="fonts/font7.fntdata" Type="http://schemas.openxmlformats.org/officeDocument/2006/relationships/font"/><Relationship Id="rId33" Target="fonts/font8.fntdata" Type="http://schemas.openxmlformats.org/officeDocument/2006/relationships/font"/><Relationship Id="rId34" Target="fonts/font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png" Type="http://schemas.openxmlformats.org/officeDocument/2006/relationships/image"/><Relationship Id="rId12" Target="../media/image85.png" Type="http://schemas.openxmlformats.org/officeDocument/2006/relationships/image"/><Relationship Id="rId2" Target="../media/image81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82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58.png" Type="http://schemas.openxmlformats.org/officeDocument/2006/relationships/image"/><Relationship Id="rId12" Target="../media/image95.png" Type="http://schemas.openxmlformats.org/officeDocument/2006/relationships/image"/><Relationship Id="rId2" Target="../media/image86.png" Type="http://schemas.openxmlformats.org/officeDocument/2006/relationships/image"/><Relationship Id="rId3" Target="../media/image87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96.png" Type="http://schemas.openxmlformats.org/officeDocument/2006/relationships/image"/><Relationship Id="rId4" Target="../media/image97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9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png" Type="http://schemas.openxmlformats.org/officeDocument/2006/relationships/image"/><Relationship Id="rId12" Target="../media/image107.png" Type="http://schemas.openxmlformats.org/officeDocument/2006/relationships/image"/><Relationship Id="rId13" Target="../media/image108.png" Type="http://schemas.openxmlformats.org/officeDocument/2006/relationships/image"/><Relationship Id="rId14" Target="../media/image109.png" Type="http://schemas.openxmlformats.org/officeDocument/2006/relationships/image"/><Relationship Id="rId15" Target="../media/image110.png" Type="http://schemas.openxmlformats.org/officeDocument/2006/relationships/image"/><Relationship Id="rId16" Target="../media/image111.png" Type="http://schemas.openxmlformats.org/officeDocument/2006/relationships/image"/><Relationship Id="rId17" Target="../media/image58.png" Type="http://schemas.openxmlformats.org/officeDocument/2006/relationships/image"/><Relationship Id="rId18" Target="../media/image112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11" Target="../media/image122.png" Type="http://schemas.openxmlformats.org/officeDocument/2006/relationships/image"/><Relationship Id="rId12" Target="../media/image123.png" Type="http://schemas.openxmlformats.org/officeDocument/2006/relationships/image"/><Relationship Id="rId13" Target="../media/image124.png" Type="http://schemas.openxmlformats.org/officeDocument/2006/relationships/image"/><Relationship Id="rId14" Target="../media/image125.png" Type="http://schemas.openxmlformats.org/officeDocument/2006/relationships/image"/><Relationship Id="rId15" Target="../media/image126.png" Type="http://schemas.openxmlformats.org/officeDocument/2006/relationships/image"/><Relationship Id="rId16" Target="../media/image127.png" Type="http://schemas.openxmlformats.org/officeDocument/2006/relationships/image"/><Relationship Id="rId17" Target="../media/image58.png" Type="http://schemas.openxmlformats.org/officeDocument/2006/relationships/image"/><Relationship Id="rId18" Target="../media/image128.png" Type="http://schemas.openxmlformats.org/officeDocument/2006/relationships/image"/><Relationship Id="rId2" Target="../media/image113.png" Type="http://schemas.openxmlformats.org/officeDocument/2006/relationships/image"/><Relationship Id="rId3" Target="../media/image114.png" Type="http://schemas.openxmlformats.org/officeDocument/2006/relationships/image"/><Relationship Id="rId4" Target="../media/image115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38.png" Type="http://schemas.openxmlformats.org/officeDocument/2006/relationships/image"/><Relationship Id="rId12" Target="../media/image139.png" Type="http://schemas.openxmlformats.org/officeDocument/2006/relationships/image"/><Relationship Id="rId13" Target="../media/image140.png" Type="http://schemas.openxmlformats.org/officeDocument/2006/relationships/image"/><Relationship Id="rId14" Target="../media/image141.png" Type="http://schemas.openxmlformats.org/officeDocument/2006/relationships/image"/><Relationship Id="rId15" Target="../media/image142.png" Type="http://schemas.openxmlformats.org/officeDocument/2006/relationships/image"/><Relationship Id="rId16" Target="../media/image143.png" Type="http://schemas.openxmlformats.org/officeDocument/2006/relationships/image"/><Relationship Id="rId17" Target="../media/image57.png" Type="http://schemas.openxmlformats.org/officeDocument/2006/relationships/image"/><Relationship Id="rId18" Target="../media/image58.png" Type="http://schemas.openxmlformats.org/officeDocument/2006/relationships/image"/><Relationship Id="rId19" Target="../media/image144.png" Type="http://schemas.openxmlformats.org/officeDocument/2006/relationships/image"/><Relationship Id="rId2" Target="../media/image129.png" Type="http://schemas.openxmlformats.org/officeDocument/2006/relationships/image"/><Relationship Id="rId3" Target="../media/image130.png" Type="http://schemas.openxmlformats.org/officeDocument/2006/relationships/image"/><Relationship Id="rId4" Target="../media/image131.pn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11" Target="../media/image154.png" Type="http://schemas.openxmlformats.org/officeDocument/2006/relationships/image"/><Relationship Id="rId12" Target="../media/image155.png" Type="http://schemas.openxmlformats.org/officeDocument/2006/relationships/image"/><Relationship Id="rId13" Target="../media/image156.png" Type="http://schemas.openxmlformats.org/officeDocument/2006/relationships/image"/><Relationship Id="rId14" Target="../media/image157.png" Type="http://schemas.openxmlformats.org/officeDocument/2006/relationships/image"/><Relationship Id="rId15" Target="../media/image158.png" Type="http://schemas.openxmlformats.org/officeDocument/2006/relationships/image"/><Relationship Id="rId16" Target="../media/image159.png" Type="http://schemas.openxmlformats.org/officeDocument/2006/relationships/image"/><Relationship Id="rId17" Target="../media/image160.png" Type="http://schemas.openxmlformats.org/officeDocument/2006/relationships/image"/><Relationship Id="rId18" Target="../media/image161.png" Type="http://schemas.openxmlformats.org/officeDocument/2006/relationships/image"/><Relationship Id="rId19" Target="../media/image162.png" Type="http://schemas.openxmlformats.org/officeDocument/2006/relationships/image"/><Relationship Id="rId2" Target="../media/image145.png" Type="http://schemas.openxmlformats.org/officeDocument/2006/relationships/image"/><Relationship Id="rId20" Target="../media/image163.png" Type="http://schemas.openxmlformats.org/officeDocument/2006/relationships/image"/><Relationship Id="rId21" Target="../media/image164.png" Type="http://schemas.openxmlformats.org/officeDocument/2006/relationships/image"/><Relationship Id="rId22" Target="../media/image165.png" Type="http://schemas.openxmlformats.org/officeDocument/2006/relationships/image"/><Relationship Id="rId23" Target="../media/image57.png" Type="http://schemas.openxmlformats.org/officeDocument/2006/relationships/image"/><Relationship Id="rId24" Target="../media/image58.png" Type="http://schemas.openxmlformats.org/officeDocument/2006/relationships/image"/><Relationship Id="rId25" Target="../media/image166.png" Type="http://schemas.openxmlformats.org/officeDocument/2006/relationships/image"/><Relationship Id="rId3" Target="../media/image146.png" Type="http://schemas.openxmlformats.org/officeDocument/2006/relationships/image"/><Relationship Id="rId4" Target="../media/image147.png" Type="http://schemas.openxmlformats.org/officeDocument/2006/relationships/image"/><Relationship Id="rId5" Target="../media/image148.png" Type="http://schemas.openxmlformats.org/officeDocument/2006/relationships/image"/><Relationship Id="rId6" Target="../media/image149.png" Type="http://schemas.openxmlformats.org/officeDocument/2006/relationships/image"/><Relationship Id="rId7" Target="../media/image150.png" Type="http://schemas.openxmlformats.org/officeDocument/2006/relationships/image"/><Relationship Id="rId8" Target="../media/image151.png" Type="http://schemas.openxmlformats.org/officeDocument/2006/relationships/image"/><Relationship Id="rId9" Target="../media/image1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167.png" Type="http://schemas.openxmlformats.org/officeDocument/2006/relationships/image"/><Relationship Id="rId4" Target="../media/image16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11.png" Type="http://schemas.openxmlformats.org/officeDocument/2006/relationships/image"/><Relationship Id="rId8" Target="../media/image16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0.png" Type="http://schemas.openxmlformats.org/officeDocument/2006/relationships/image"/><Relationship Id="rId3" Target="../media/image171.png" Type="http://schemas.openxmlformats.org/officeDocument/2006/relationships/image"/><Relationship Id="rId4" Target="../media/image172.png" Type="http://schemas.openxmlformats.org/officeDocument/2006/relationships/image"/><Relationship Id="rId5" Target="../media/image11.png" Type="http://schemas.openxmlformats.org/officeDocument/2006/relationships/image"/><Relationship Id="rId6" Target="../media/image30.png" Type="http://schemas.openxmlformats.org/officeDocument/2006/relationships/image"/><Relationship Id="rId7" Target="../media/image173.png" Type="http://schemas.openxmlformats.org/officeDocument/2006/relationships/image"/><Relationship Id="rId8" Target="../media/image13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0.png" Type="http://schemas.openxmlformats.org/officeDocument/2006/relationships/image"/><Relationship Id="rId11" Target="../media/image181.png" Type="http://schemas.openxmlformats.org/officeDocument/2006/relationships/image"/><Relationship Id="rId12" Target="../media/image182.png" Type="http://schemas.openxmlformats.org/officeDocument/2006/relationships/image"/><Relationship Id="rId13" Target="../media/image183.png" Type="http://schemas.openxmlformats.org/officeDocument/2006/relationships/image"/><Relationship Id="rId14" Target="../media/image184.png" Type="http://schemas.openxmlformats.org/officeDocument/2006/relationships/image"/><Relationship Id="rId15" Target="../media/image185.png" Type="http://schemas.openxmlformats.org/officeDocument/2006/relationships/image"/><Relationship Id="rId16" Target="../media/image186.png" Type="http://schemas.openxmlformats.org/officeDocument/2006/relationships/image"/><Relationship Id="rId17" Target="../media/image187.png" Type="http://schemas.openxmlformats.org/officeDocument/2006/relationships/image"/><Relationship Id="rId18" Target="../media/image188.png" Type="http://schemas.openxmlformats.org/officeDocument/2006/relationships/image"/><Relationship Id="rId19" Target="../media/image189.png" Type="http://schemas.openxmlformats.org/officeDocument/2006/relationships/image"/><Relationship Id="rId2" Target="../media/image61.png" Type="http://schemas.openxmlformats.org/officeDocument/2006/relationships/image"/><Relationship Id="rId20" Target="../media/image190.png" Type="http://schemas.openxmlformats.org/officeDocument/2006/relationships/image"/><Relationship Id="rId21" Target="../media/image191.png" Type="http://schemas.openxmlformats.org/officeDocument/2006/relationships/image"/><Relationship Id="rId22" Target="../media/image192.png" Type="http://schemas.openxmlformats.org/officeDocument/2006/relationships/image"/><Relationship Id="rId23" Target="../media/image193.png" Type="http://schemas.openxmlformats.org/officeDocument/2006/relationships/image"/><Relationship Id="rId24" Target="../media/image194.png" Type="http://schemas.openxmlformats.org/officeDocument/2006/relationships/image"/><Relationship Id="rId25" Target="../media/image195.png" Type="http://schemas.openxmlformats.org/officeDocument/2006/relationships/image"/><Relationship Id="rId26" Target="../media/image196.png" Type="http://schemas.openxmlformats.org/officeDocument/2006/relationships/image"/><Relationship Id="rId27" Target="../media/image197.png" Type="http://schemas.openxmlformats.org/officeDocument/2006/relationships/image"/><Relationship Id="rId28" Target="../media/image198.png" Type="http://schemas.openxmlformats.org/officeDocument/2006/relationships/image"/><Relationship Id="rId29" Target="../media/image199.png" Type="http://schemas.openxmlformats.org/officeDocument/2006/relationships/image"/><Relationship Id="rId3" Target="../media/image175.png" Type="http://schemas.openxmlformats.org/officeDocument/2006/relationships/image"/><Relationship Id="rId4" Target="../media/image11.png" Type="http://schemas.openxmlformats.org/officeDocument/2006/relationships/image"/><Relationship Id="rId5" Target="../media/image3.png" Type="http://schemas.openxmlformats.org/officeDocument/2006/relationships/image"/><Relationship Id="rId6" Target="../media/image176.png" Type="http://schemas.openxmlformats.org/officeDocument/2006/relationships/image"/><Relationship Id="rId7" Target="../media/image177.png" Type="http://schemas.openxmlformats.org/officeDocument/2006/relationships/image"/><Relationship Id="rId8" Target="../media/image178.png" Type="http://schemas.openxmlformats.org/officeDocument/2006/relationships/image"/><Relationship Id="rId9" Target="../media/image17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0.png" Type="http://schemas.openxmlformats.org/officeDocument/2006/relationships/image"/><Relationship Id="rId3" Target="../media/image201.png" Type="http://schemas.openxmlformats.org/officeDocument/2006/relationships/image"/><Relationship Id="rId4" Target="../media/image29.png" Type="http://schemas.openxmlformats.org/officeDocument/2006/relationships/image"/><Relationship Id="rId5" Target="../media/image3.png" Type="http://schemas.openxmlformats.org/officeDocument/2006/relationships/image"/><Relationship Id="rId6" Target="../media/image202.png" Type="http://schemas.openxmlformats.org/officeDocument/2006/relationships/image"/><Relationship Id="rId7" Target="../media/image20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11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43.png" Type="http://schemas.openxmlformats.org/officeDocument/2006/relationships/image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11.png" Type="http://schemas.openxmlformats.org/officeDocument/2006/relationships/image"/><Relationship Id="rId6" Target="../media/image30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11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14" Target="../media/image60.png" Type="http://schemas.openxmlformats.org/officeDocument/2006/relationships/image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70.png" Type="http://schemas.openxmlformats.org/officeDocument/2006/relationships/image"/><Relationship Id="rId2" Target="../media/image61.png" Type="http://schemas.openxmlformats.org/officeDocument/2006/relationships/image"/><Relationship Id="rId3" Target="../media/image59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11.png" Type="http://schemas.openxmlformats.org/officeDocument/2006/relationships/image"/><Relationship Id="rId8" Target="../media/image7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3276600"/>
            <a:ext cx="9232900" cy="356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1600" y="6477000"/>
            <a:ext cx="13233400" cy="59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11600" y="863600"/>
            <a:ext cx="67691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10833100"/>
            <a:ext cx="223647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485100" y="12128500"/>
            <a:ext cx="2895600" cy="83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485100" y="11595100"/>
            <a:ext cx="2120900" cy="49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2128500"/>
            <a:ext cx="4978400" cy="54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11595100"/>
            <a:ext cx="28702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98600" y="800100"/>
            <a:ext cx="31750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10401300"/>
            <a:ext cx="4203700" cy="236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0" y="4267200"/>
            <a:ext cx="19304000" cy="572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59600" y="10642600"/>
            <a:ext cx="15519400" cy="2463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9100" y="2438400"/>
            <a:ext cx="13690600" cy="134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96100" y="4152900"/>
            <a:ext cx="10591800" cy="367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588000" y="7975600"/>
            <a:ext cx="132080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4876800"/>
            <a:ext cx="10909300" cy="763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60300" y="4864100"/>
            <a:ext cx="10896600" cy="763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1485900"/>
            <a:ext cx="97282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90700" y="9880600"/>
            <a:ext cx="9525000" cy="177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68300" y="9563100"/>
            <a:ext cx="10744200" cy="295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14300" y="5283200"/>
            <a:ext cx="10401300" cy="384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67200" y="5118100"/>
            <a:ext cx="4559300" cy="453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49900" y="1587500"/>
            <a:ext cx="13296900" cy="177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3200" y="5435600"/>
            <a:ext cx="23977600" cy="332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44700" y="6845300"/>
            <a:ext cx="15087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4173200" y="7048500"/>
            <a:ext cx="9956800" cy="54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4173200" y="8572500"/>
            <a:ext cx="102108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4173200" y="10109200"/>
            <a:ext cx="101092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4173200" y="11633200"/>
            <a:ext cx="99568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1100" y="1536700"/>
            <a:ext cx="7518400" cy="308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23500" y="4978400"/>
            <a:ext cx="77216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88700" y="8496300"/>
            <a:ext cx="2298700" cy="71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47400" y="6972300"/>
            <a:ext cx="2768600" cy="71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55400" y="10020300"/>
            <a:ext cx="1765300" cy="71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303000" y="11544300"/>
            <a:ext cx="20828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90600" y="7759700"/>
            <a:ext cx="4356100" cy="189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>
            <a:alphaModFix amt="85000"/>
          </a:blip>
          <a:stretch>
            <a:fillRect/>
          </a:stretch>
        </p:blipFill>
        <p:spPr>
          <a:xfrm rot="0">
            <a:off x="1155700" y="9956800"/>
            <a:ext cx="7734300" cy="1003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9500" y="5143500"/>
            <a:ext cx="22250400" cy="7404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0" y="2095500"/>
            <a:ext cx="15265400" cy="166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12100" y="4610100"/>
            <a:ext cx="8585200" cy="107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0" y="6565900"/>
            <a:ext cx="5473700" cy="530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44800" y="8128000"/>
            <a:ext cx="3581400" cy="106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90800" y="9423400"/>
            <a:ext cx="4089400" cy="977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74200" y="6565900"/>
            <a:ext cx="5473700" cy="530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71200" y="8128000"/>
            <a:ext cx="2667000" cy="106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47300" y="9359900"/>
            <a:ext cx="4152900" cy="97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043400" y="6565900"/>
            <a:ext cx="5473700" cy="532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678400" y="8128000"/>
            <a:ext cx="4191000" cy="1409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678400" y="9372600"/>
            <a:ext cx="4305300" cy="97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18500" y="4762500"/>
            <a:ext cx="7772400" cy="711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6350000"/>
            <a:ext cx="22326600" cy="160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14600" y="6756400"/>
            <a:ext cx="4622800" cy="78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50400" y="6870700"/>
            <a:ext cx="11188700" cy="54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8648700"/>
            <a:ext cx="22326600" cy="1600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14600" y="9055100"/>
            <a:ext cx="4622800" cy="787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50400" y="9169400"/>
            <a:ext cx="11188700" cy="54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10947400"/>
            <a:ext cx="22326600" cy="1600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14600" y="11328400"/>
            <a:ext cx="4368800" cy="78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50400" y="11442700"/>
            <a:ext cx="12522200" cy="54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1600" y="6781800"/>
            <a:ext cx="749300" cy="723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62100" y="6883400"/>
            <a:ext cx="355600" cy="533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71600" y="9080500"/>
            <a:ext cx="7493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2100" y="9182100"/>
            <a:ext cx="355600" cy="533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71600" y="11353800"/>
            <a:ext cx="749300" cy="72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62100" y="11455400"/>
            <a:ext cx="355600" cy="533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6000" y="2120900"/>
            <a:ext cx="9550400" cy="177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01800" y="2095500"/>
            <a:ext cx="8890000" cy="1040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286000"/>
            <a:ext cx="11607800" cy="166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4089400"/>
            <a:ext cx="10756900" cy="92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68600" y="2628900"/>
            <a:ext cx="67564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56000" y="3581400"/>
            <a:ext cx="53213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" y="9982200"/>
            <a:ext cx="11036300" cy="107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97100" y="10134600"/>
            <a:ext cx="3314700" cy="66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6000" y="11417300"/>
            <a:ext cx="11036300" cy="107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97100" y="11557000"/>
            <a:ext cx="33655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608300" y="5346700"/>
            <a:ext cx="6172200" cy="6184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46400" y="4394200"/>
            <a:ext cx="6121400" cy="808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462500" y="7200900"/>
            <a:ext cx="2476500" cy="247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307300" y="8890000"/>
            <a:ext cx="2260600" cy="1130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726400" y="9055100"/>
            <a:ext cx="1409700" cy="800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16000" y="8407400"/>
            <a:ext cx="11036300" cy="1079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197100" y="8559800"/>
            <a:ext cx="3314700" cy="66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165600" y="8674100"/>
            <a:ext cx="5194300" cy="546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165600" y="10248900"/>
            <a:ext cx="3657600" cy="546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165600" y="11671300"/>
            <a:ext cx="3314700" cy="546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90600" y="6527800"/>
            <a:ext cx="56896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66100" y="3848100"/>
            <a:ext cx="7899400" cy="397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11800" y="7556500"/>
            <a:ext cx="133604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10833100"/>
            <a:ext cx="22364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8600" y="800100"/>
            <a:ext cx="31750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55000" y="863600"/>
            <a:ext cx="2425700" cy="45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1600" y="1828800"/>
            <a:ext cx="10833100" cy="195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8600" y="800100"/>
            <a:ext cx="3175000" cy="60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21500" y="-914400"/>
            <a:ext cx="17462500" cy="16395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647700" y="6845300"/>
            <a:ext cx="150876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8600" y="1803400"/>
            <a:ext cx="10833100" cy="166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8600" y="800100"/>
            <a:ext cx="3175000" cy="60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0">
            <a:off x="4737100" y="4343400"/>
            <a:ext cx="19011900" cy="765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10800000">
            <a:off x="2349500" y="4267200"/>
            <a:ext cx="21209000" cy="8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10800000">
            <a:off x="2565400" y="5575300"/>
            <a:ext cx="21209000" cy="8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10800000">
            <a:off x="2565400" y="6870700"/>
            <a:ext cx="212090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10800000">
            <a:off x="2565400" y="8178800"/>
            <a:ext cx="21209000" cy="8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10800000">
            <a:off x="2565400" y="9486900"/>
            <a:ext cx="21209000" cy="8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 rot="10800000">
            <a:off x="2565400" y="10795000"/>
            <a:ext cx="21209000" cy="8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78400" y="4622800"/>
            <a:ext cx="3492500" cy="67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51700" y="5918200"/>
            <a:ext cx="3175000" cy="67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17100" y="7213600"/>
            <a:ext cx="31496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0">
            <a:off x="12966700" y="8509000"/>
            <a:ext cx="69977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 rot="0">
            <a:off x="16116300" y="9804400"/>
            <a:ext cx="44450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>
            <a:alphaModFix amt="54000"/>
          </a:blip>
          <a:stretch>
            <a:fillRect/>
          </a:stretch>
        </p:blipFill>
        <p:spPr>
          <a:xfrm rot="0">
            <a:off x="20574000" y="11099800"/>
            <a:ext cx="3187700" cy="67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 rot="0">
            <a:off x="1917700" y="4800600"/>
            <a:ext cx="2476500" cy="419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 rot="0">
            <a:off x="622300" y="6108700"/>
            <a:ext cx="3771900" cy="419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 rot="0">
            <a:off x="622300" y="7416800"/>
            <a:ext cx="3771900" cy="419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>
            <a:alphaModFix amt="70000"/>
          </a:blip>
          <a:stretch>
            <a:fillRect/>
          </a:stretch>
        </p:blipFill>
        <p:spPr>
          <a:xfrm rot="0">
            <a:off x="2171700" y="8712200"/>
            <a:ext cx="2222500" cy="419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 rot="0">
            <a:off x="2260600" y="10020300"/>
            <a:ext cx="2133600" cy="419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>
            <a:alphaModFix amt="70000"/>
          </a:blip>
          <a:stretch>
            <a:fillRect/>
          </a:stretch>
        </p:blipFill>
        <p:spPr>
          <a:xfrm rot="0">
            <a:off x="876300" y="11328400"/>
            <a:ext cx="3467100" cy="419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>
            <a:alphaModFix amt="70000"/>
          </a:blip>
          <a:stretch>
            <a:fillRect/>
          </a:stretch>
        </p:blipFill>
        <p:spPr>
          <a:xfrm rot="0">
            <a:off x="5092700" y="12496800"/>
            <a:ext cx="546100" cy="40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>
            <a:alphaModFix amt="70000"/>
          </a:blip>
          <a:stretch>
            <a:fillRect/>
          </a:stretch>
        </p:blipFill>
        <p:spPr>
          <a:xfrm rot="0">
            <a:off x="7632700" y="12496800"/>
            <a:ext cx="546100" cy="406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2">
            <a:alphaModFix amt="70000"/>
          </a:blip>
          <a:stretch>
            <a:fillRect/>
          </a:stretch>
        </p:blipFill>
        <p:spPr>
          <a:xfrm rot="0">
            <a:off x="10147300" y="12496800"/>
            <a:ext cx="546100" cy="406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>
            <a:alphaModFix amt="70000"/>
          </a:blip>
          <a:stretch>
            <a:fillRect/>
          </a:stretch>
        </p:blipFill>
        <p:spPr>
          <a:xfrm rot="0">
            <a:off x="12700000" y="12496800"/>
            <a:ext cx="546100" cy="406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4">
            <a:alphaModFix amt="70000"/>
          </a:blip>
          <a:stretch>
            <a:fillRect/>
          </a:stretch>
        </p:blipFill>
        <p:spPr>
          <a:xfrm rot="0">
            <a:off x="15138400" y="12496800"/>
            <a:ext cx="736600" cy="406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5">
            <a:alphaModFix amt="70000"/>
          </a:blip>
          <a:stretch>
            <a:fillRect/>
          </a:stretch>
        </p:blipFill>
        <p:spPr>
          <a:xfrm rot="0">
            <a:off x="17678400" y="12496800"/>
            <a:ext cx="736600" cy="406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6">
            <a:alphaModFix amt="70000"/>
          </a:blip>
          <a:stretch>
            <a:fillRect/>
          </a:stretch>
        </p:blipFill>
        <p:spPr>
          <a:xfrm rot="0">
            <a:off x="20205700" y="12496800"/>
            <a:ext cx="736600" cy="406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7">
            <a:alphaModFix amt="70000"/>
          </a:blip>
          <a:stretch>
            <a:fillRect/>
          </a:stretch>
        </p:blipFill>
        <p:spPr>
          <a:xfrm rot="0">
            <a:off x="22733000" y="12496800"/>
            <a:ext cx="736600" cy="406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5399999">
            <a:off x="8623300" y="7874000"/>
            <a:ext cx="86995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44700" y="6845300"/>
            <a:ext cx="15087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0" y="6756400"/>
            <a:ext cx="1866900" cy="78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93400" y="6858000"/>
            <a:ext cx="1320800" cy="571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0" y="8407400"/>
            <a:ext cx="1866900" cy="78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93400" y="8509000"/>
            <a:ext cx="13208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0" y="10058400"/>
            <a:ext cx="1866900" cy="78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93400" y="10160000"/>
            <a:ext cx="13208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0" y="11696700"/>
            <a:ext cx="1866900" cy="78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93400" y="11811000"/>
            <a:ext cx="13208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63500" y="6845300"/>
            <a:ext cx="9956800" cy="596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63500" y="8496300"/>
            <a:ext cx="10210800" cy="596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63500" y="10147300"/>
            <a:ext cx="10109200" cy="596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63500" y="11798300"/>
            <a:ext cx="9956800" cy="59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6300" y="774700"/>
            <a:ext cx="7518400" cy="2489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64100" y="3136900"/>
            <a:ext cx="14655800" cy="593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10871200"/>
            <a:ext cx="22364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27300" y="863600"/>
            <a:ext cx="81534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07100" y="3848100"/>
            <a:ext cx="12357100" cy="397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11800" y="7556500"/>
            <a:ext cx="13360400" cy="71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10833100"/>
            <a:ext cx="22364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8600" y="800100"/>
            <a:ext cx="31750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30800" y="4622800"/>
            <a:ext cx="14135100" cy="52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49900" y="2857500"/>
            <a:ext cx="13296900" cy="177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8600" y="800100"/>
            <a:ext cx="3175000" cy="60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92100" y="9652000"/>
            <a:ext cx="5003800" cy="1079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93700" y="9880600"/>
            <a:ext cx="47879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00500" y="7861300"/>
            <a:ext cx="5003800" cy="107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02100" y="8089900"/>
            <a:ext cx="47879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90100" y="7861300"/>
            <a:ext cx="5003800" cy="107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91700" y="8089900"/>
            <a:ext cx="4787900" cy="62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79700" y="7861300"/>
            <a:ext cx="5003800" cy="1079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94000" y="8089900"/>
            <a:ext cx="47879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02400" y="9652000"/>
            <a:ext cx="5003800" cy="107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04000" y="9880600"/>
            <a:ext cx="4787900" cy="62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80400" y="3848100"/>
            <a:ext cx="7835900" cy="397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11800" y="7556500"/>
            <a:ext cx="133604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10833100"/>
            <a:ext cx="22364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8600" y="800100"/>
            <a:ext cx="31750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13100" y="4953000"/>
            <a:ext cx="7124700" cy="692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49700" y="7620000"/>
            <a:ext cx="5651500" cy="16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53100" y="4572000"/>
            <a:ext cx="20447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69000" y="4686300"/>
            <a:ext cx="16129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46200" y="4953000"/>
            <a:ext cx="7124700" cy="690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16200" y="6845300"/>
            <a:ext cx="4597400" cy="313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86200" y="4572000"/>
            <a:ext cx="2044700" cy="76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814800" y="4686300"/>
            <a:ext cx="15875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81800" y="1955800"/>
            <a:ext cx="10833100" cy="177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81800" y="1981200"/>
            <a:ext cx="10833100" cy="177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5029200"/>
            <a:ext cx="108585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2900" y="5397500"/>
            <a:ext cx="9677400" cy="77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6858000"/>
            <a:ext cx="10858500" cy="582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2400" y="7708900"/>
            <a:ext cx="10045700" cy="347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96800" y="5029200"/>
            <a:ext cx="10858500" cy="149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61900" y="5397500"/>
            <a:ext cx="10541000" cy="76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96800" y="6858000"/>
            <a:ext cx="10871200" cy="581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15900" y="7708900"/>
            <a:ext cx="10033000" cy="3479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80400" y="3848100"/>
            <a:ext cx="7823200" cy="397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11800" y="7556500"/>
            <a:ext cx="133604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10833100"/>
            <a:ext cx="22364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8600" y="800100"/>
            <a:ext cx="31750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0600" y="876300"/>
            <a:ext cx="381000" cy="38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8600" y="800100"/>
            <a:ext cx="3187700" cy="62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33600" y="10401300"/>
            <a:ext cx="4203700" cy="236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0" y="4267200"/>
            <a:ext cx="19304000" cy="572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59600" y="10642600"/>
            <a:ext cx="15519400" cy="2463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9100" y="2438400"/>
            <a:ext cx="13690600" cy="134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955000" y="863600"/>
            <a:ext cx="2425700" cy="444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